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2018/8/10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998100"/>
            <a:ext cx="4648817" cy="2727929"/>
          </a:xfrm>
          <a:prstGeom prst="rect">
            <a:avLst/>
          </a:prstGeom>
        </p:spPr>
      </p:pic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9" y="548680"/>
            <a:ext cx="79921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［商品名：どっちも抗菌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マスクケース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364088" y="4365104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205×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120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ﾌﾗｯﾌﾟ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70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ja-JP" altLang="en-US" sz="12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（ﾎﾟﾘﾌﾟﾛﾋﾟﾚﾝ）半透明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白＋４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抗菌ﾆｽ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/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C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600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W440×D370×H130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6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０日間（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292080" y="2924944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自社開発「抗菌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」＋抗菌ニスにより、印刷面も　非印刷面もどっちも抗菌。内側だけでは無くケース外側も抗菌処理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355976" y="1196752"/>
            <a:ext cx="4530775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b="1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①外も中もどっちも抗菌仕様</a:t>
            </a:r>
            <a:endParaRPr lang="en-US" altLang="ja-JP" sz="1600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②買わないけど貰ったらうれしいアイテム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③食事の時に「マスク」ってどうしてますか？</a:t>
            </a:r>
          </a:p>
        </p:txBody>
      </p:sp>
      <p:pic>
        <p:nvPicPr>
          <p:cNvPr id="17412" name="Picture 4" descr="C:\Users\a.ohmori.TNK\Google ドライブ\WEB商品画像\140822_商品写真\IMG_64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1735361"/>
            <a:ext cx="2003221" cy="1335481"/>
          </a:xfrm>
          <a:prstGeom prst="rect">
            <a:avLst/>
          </a:prstGeom>
          <a:noFill/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14063" y="2382459"/>
            <a:ext cx="1003067" cy="640563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519</TotalTime>
  <Words>92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佐藤 和樹</cp:lastModifiedBy>
  <cp:revision>64</cp:revision>
  <cp:lastPrinted>2018-08-01T09:25:21Z</cp:lastPrinted>
  <dcterms:created xsi:type="dcterms:W3CDTF">2013-04-02T06:14:51Z</dcterms:created>
  <dcterms:modified xsi:type="dcterms:W3CDTF">2018-08-10T01:55:45Z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